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2"/>
  </p:sldMasterIdLst>
  <p:notesMasterIdLst>
    <p:notesMasterId r:id="rId20"/>
  </p:notesMasterIdLst>
  <p:sldIdLst>
    <p:sldId id="256" r:id="rId3"/>
    <p:sldId id="257" r:id="rId4"/>
    <p:sldId id="263" r:id="rId5"/>
    <p:sldId id="258" r:id="rId6"/>
    <p:sldId id="267" r:id="rId7"/>
    <p:sldId id="277" r:id="rId8"/>
    <p:sldId id="268" r:id="rId9"/>
    <p:sldId id="264" r:id="rId10"/>
    <p:sldId id="294" r:id="rId11"/>
    <p:sldId id="269" r:id="rId12"/>
    <p:sldId id="287" r:id="rId13"/>
    <p:sldId id="260" r:id="rId14"/>
    <p:sldId id="271" r:id="rId15"/>
    <p:sldId id="274" r:id="rId16"/>
    <p:sldId id="296" r:id="rId17"/>
    <p:sldId id="297" r:id="rId18"/>
    <p:sldId id="273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6F8F7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496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2023/12/2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2023/12/2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tags" Target="../tags/tag99.xml"/><Relationship Id="rId7" Type="http://schemas.openxmlformats.org/officeDocument/2006/relationships/image" Target="../media/image28.jpe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27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31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tags" Target="../tags/tag107.xml"/><Relationship Id="rId7" Type="http://schemas.openxmlformats.org/officeDocument/2006/relationships/image" Target="../media/image2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32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5.jpeg"/><Relationship Id="rId4" Type="http://schemas.openxmlformats.org/officeDocument/2006/relationships/tags" Target="../tags/tag108.xml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tags" Target="../tags/tag111.xml"/><Relationship Id="rId7" Type="http://schemas.openxmlformats.org/officeDocument/2006/relationships/image" Target="../media/image38.jpe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43.jpeg"/><Relationship Id="rId3" Type="http://schemas.openxmlformats.org/officeDocument/2006/relationships/tags" Target="../tags/tag114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2.jpe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image" Target="../media/image5.jpeg"/><Relationship Id="rId5" Type="http://schemas.openxmlformats.org/officeDocument/2006/relationships/tags" Target="../tags/tag116.xml"/><Relationship Id="rId10" Type="http://schemas.openxmlformats.org/officeDocument/2006/relationships/image" Target="../media/image2.png"/><Relationship Id="rId4" Type="http://schemas.openxmlformats.org/officeDocument/2006/relationships/tags" Target="../tags/tag115.xml"/><Relationship Id="rId9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70.xml"/><Relationship Id="rId7" Type="http://schemas.openxmlformats.org/officeDocument/2006/relationships/image" Target="../media/image8.jpe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image" Target="../media/image2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76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image" Target="../media/image15.jpeg"/><Relationship Id="rId5" Type="http://schemas.openxmlformats.org/officeDocument/2006/relationships/tags" Target="../tags/tag78.xml"/><Relationship Id="rId10" Type="http://schemas.openxmlformats.org/officeDocument/2006/relationships/image" Target="../media/image14.jpeg"/><Relationship Id="rId4" Type="http://schemas.openxmlformats.org/officeDocument/2006/relationships/tags" Target="../tags/tag77.xml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82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image" Target="../media/image18.jpeg"/><Relationship Id="rId5" Type="http://schemas.openxmlformats.org/officeDocument/2006/relationships/tags" Target="../tags/tag84.xml"/><Relationship Id="rId10" Type="http://schemas.openxmlformats.org/officeDocument/2006/relationships/image" Target="../media/image17.jpeg"/><Relationship Id="rId4" Type="http://schemas.openxmlformats.org/officeDocument/2006/relationships/tags" Target="../tags/tag83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89.xml"/><Relationship Id="rId7" Type="http://schemas.openxmlformats.org/officeDocument/2006/relationships/image" Target="../media/image2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20.jpeg"/><Relationship Id="rId11" Type="http://schemas.openxmlformats.org/officeDocument/2006/relationships/image" Target="../media/image24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jpeg"/><Relationship Id="rId4" Type="http://schemas.openxmlformats.org/officeDocument/2006/relationships/tags" Target="../tags/tag90.xml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93.xml"/><Relationship Id="rId7" Type="http://schemas.openxmlformats.org/officeDocument/2006/relationships/image" Target="../media/image2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5.xml"/><Relationship Id="rId4" Type="http://schemas.openxmlformats.org/officeDocument/2006/relationships/tags" Target="../tags/tag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47b6fc51346c5a2d56010b5e5d770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  <p:pic>
        <p:nvPicPr>
          <p:cNvPr id="63" name="F35B0BEE-F18A-47BB-8FCB-E00DA2F2635D-1" descr="C:/Users/李艳/AppData/Local/Temp/wpp.fkclCIwpp"/>
          <p:cNvPicPr preferRelativeResize="0"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contrast="18000"/>
          </a:blip>
          <a:stretch>
            <a:fillRect/>
          </a:stretch>
        </p:blipFill>
        <p:spPr>
          <a:xfrm>
            <a:off x="10325735" y="0"/>
            <a:ext cx="1976120" cy="1025525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>
            <a:outerShdw blurRad="38100" dist="50800" dir="5400000" sx="1000" sy="1000" algn="ctr" rotWithShape="0">
              <a:srgbClr val="000000">
                <a:alpha val="100000"/>
              </a:srgbClr>
            </a:outerShdw>
            <a:reflection endPos="0" dir="5400000" sy="-100000" algn="bl" rotWithShape="0"/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86790" y="1234440"/>
            <a:ext cx="9799320" cy="2607945"/>
          </a:xfrm>
        </p:spPr>
        <p:txBody>
          <a:bodyPr anchor="ctr" anchorCtr="0">
            <a:noAutofit/>
          </a:bodyPr>
          <a:lstStyle/>
          <a:p>
            <a:pPr algn="ctr" fontAlgn="base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altLang="zh-CN" sz="4800" spc="100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uFillTx/>
                <a:latin typeface="AngsanaUPC" panose="02020603050405020304" charset="0"/>
                <a:ea typeface="Dotum" panose="020B0600000101010101" charset="-127"/>
                <a:cs typeface="AngsanaUPC" panose="02020603050405020304" charset="0"/>
              </a:rPr>
              <a:t>Firmly establish and practice the "two mountain concept" and promote high-quality development with high-quality ecology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180590" y="6101080"/>
            <a:ext cx="7573010" cy="757555"/>
          </a:xfrm>
          <a:prstGeom prst="rect">
            <a:avLst/>
          </a:prstGeom>
          <a:solidFill>
            <a:schemeClr val="bg2">
              <a:alpha val="62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/>
              <a:t>Yuquan Town Party Standing Committee, deputy political commissar </a:t>
            </a:r>
            <a:r>
              <a:rPr lang="zh-CN" altLang="en-US" sz="2000" b="1"/>
              <a:t>Zhou Xuemei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35B0BEE-F18A-47BB-8FCB-E00DA2F2635D-9" descr="C:/Users/李艳/AppData/Local/Temp/wpp.fkclCIwpp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contrast="18000"/>
          </a:blip>
          <a:stretch>
            <a:fillRect/>
          </a:stretch>
        </p:blipFill>
        <p:spPr>
          <a:xfrm>
            <a:off x="71755" y="206375"/>
            <a:ext cx="1976120" cy="1025525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>
            <a:outerShdw blurRad="38100" dist="50800" dir="5400000" sx="1000" sy="1000" algn="ctr" rotWithShape="0">
              <a:srgbClr val="000000">
                <a:alpha val="100000"/>
              </a:srgbClr>
            </a:outerShdw>
            <a:reflection endPos="0" dir="5400000" sy="-100000" algn="bl" rotWithShape="0"/>
          </a:effectLst>
        </p:spPr>
      </p:pic>
      <p:sp>
        <p:nvSpPr>
          <p:cNvPr id="3" name="文本框 2"/>
          <p:cNvSpPr txBox="1"/>
          <p:nvPr/>
        </p:nvSpPr>
        <p:spPr>
          <a:xfrm>
            <a:off x="5779770" y="444500"/>
            <a:ext cx="6477635" cy="1535430"/>
          </a:xfrm>
          <a:prstGeom prst="rect">
            <a:avLst/>
          </a:prstGeom>
          <a:solidFill>
            <a:srgbClr val="FFFFFF">
              <a:alpha val="55000"/>
            </a:srgb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</a:pPr>
            <a:endParaRPr altLang="zh-CN" sz="4800" b="1" spc="100">
              <a:solidFill>
                <a:schemeClr val="bg2"/>
              </a:solidFill>
              <a:uFillTx/>
              <a:latin typeface="AngsanaUPC" panose="02020603050405020304" charset="0"/>
              <a:ea typeface="Dotum" panose="020B0600000101010101" charset="-127"/>
              <a:cs typeface="AngsanaUPC" panose="02020603050405020304" charset="0"/>
            </a:endParaRPr>
          </a:p>
          <a:p>
            <a:pPr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</a:pPr>
            <a:r>
              <a:rPr altLang="zh-CN" sz="4400" b="1" spc="100">
                <a:solidFill>
                  <a:schemeClr val="bg2"/>
                </a:solidFill>
                <a:uFillTx/>
                <a:latin typeface="AngsanaUPC" panose="02020603050405020304" charset="0"/>
                <a:ea typeface="Dotum" panose="020B0600000101010101" charset="-127"/>
                <a:cs typeface="AngsanaUPC" panose="02020603050405020304" charset="0"/>
              </a:rPr>
              <a:t>Fast Growing Green Industry!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6000">
              <a:schemeClr val="accent5">
                <a:lumMod val="20000"/>
                <a:lumOff val="80000"/>
                <a:alpha val="0"/>
              </a:schemeClr>
            </a:gs>
            <a:gs pos="100000">
              <a:schemeClr val="accent5">
                <a:lumMod val="91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F35B0BEE-F18A-47BB-8FCB-E00DA2F2635D-13" descr="C:/Users/李艳/AppData/Local/Temp/wpp.fkclCIwpp"/>
          <p:cNvPicPr preferRelativeResize="0"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contrast="18000"/>
          </a:blip>
          <a:stretch>
            <a:fillRect/>
          </a:stretch>
        </p:blipFill>
        <p:spPr>
          <a:xfrm>
            <a:off x="10215880" y="53340"/>
            <a:ext cx="1976120" cy="1025525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>
            <a:outerShdw blurRad="38100" dist="50800" dir="5400000" sx="1000" sy="1000" algn="ctr" rotWithShape="0">
              <a:srgbClr val="000000">
                <a:alpha val="100000"/>
              </a:srgbClr>
            </a:outerShdw>
            <a:reflection endPos="0" dir="5400000" sy="-100000" algn="bl" rotWithShape="0"/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0" y="53340"/>
            <a:ext cx="8543925" cy="1025525"/>
          </a:xfrm>
        </p:spPr>
        <p:txBody>
          <a:bodyPr anchor="ctr" anchorCtr="0">
            <a:noAutofit/>
          </a:bodyPr>
          <a:lstStyle/>
          <a:p>
            <a:pPr algn="l" fontAlgn="base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altLang="zh-CN" sz="4400" spc="1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ngsanaUPC" panose="02020603050405020304" charset="0"/>
                <a:ea typeface="Dotum" panose="020B0600000101010101" charset="-127"/>
                <a:cs typeface="AngsanaUPC" panose="02020603050405020304" charset="0"/>
              </a:rPr>
              <a:t>Fast Growing Green Industry!</a:t>
            </a:r>
          </a:p>
        </p:txBody>
      </p:sp>
      <p:pic>
        <p:nvPicPr>
          <p:cNvPr id="21" name="图片 20" descr="DSC010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305" y="1078865"/>
            <a:ext cx="3598545" cy="4845685"/>
          </a:xfrm>
          <a:prstGeom prst="rect">
            <a:avLst/>
          </a:prstGeom>
        </p:spPr>
      </p:pic>
      <p:pic>
        <p:nvPicPr>
          <p:cNvPr id="24" name="图片 23" descr="c80d56986e95341a1b80fdcc883caf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1410" y="1565910"/>
            <a:ext cx="3100070" cy="4910455"/>
          </a:xfrm>
          <a:prstGeom prst="rect">
            <a:avLst/>
          </a:prstGeom>
        </p:spPr>
      </p:pic>
      <p:pic>
        <p:nvPicPr>
          <p:cNvPr id="4" name="图片 3" descr="3da41863a4d8438a6cb64efc3031c9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510" y="1078865"/>
            <a:ext cx="4462780" cy="2548255"/>
          </a:xfrm>
          <a:prstGeom prst="rect">
            <a:avLst/>
          </a:prstGeom>
        </p:spPr>
      </p:pic>
      <p:pic>
        <p:nvPicPr>
          <p:cNvPr id="3" name="图片 2" descr="7ef5549fecc8cca5729464117fc42d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077335" y="3893185"/>
            <a:ext cx="4466590" cy="2830195"/>
          </a:xfrm>
          <a:prstGeom prst="rect">
            <a:avLst/>
          </a:prstGeom>
        </p:spPr>
      </p:pic>
      <p:cxnSp>
        <p:nvCxnSpPr>
          <p:cNvPr id="10" name="MH_Other_1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206" y="6473992"/>
            <a:ext cx="3697605" cy="3175"/>
          </a:xfrm>
          <a:prstGeom prst="line">
            <a:avLst/>
          </a:prstGeom>
          <a:noFill/>
          <a:ln w="88900" cmpd="thickThin" algn="ctr">
            <a:solidFill>
              <a:srgbClr val="92D05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6000">
              <a:schemeClr val="accent5">
                <a:lumMod val="20000"/>
                <a:lumOff val="80000"/>
                <a:alpha val="0"/>
              </a:schemeClr>
            </a:gs>
            <a:gs pos="100000">
              <a:schemeClr val="accent5">
                <a:lumMod val="91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F35B0BEE-F18A-47BB-8FCB-E00DA2F2635D-4" descr="C:/Users/李艳/AppData/Local/Temp/wpp.fkclCIwpp"/>
          <p:cNvPicPr preferRelativeResize="0"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contrast="18000"/>
          </a:blip>
          <a:stretch>
            <a:fillRect/>
          </a:stretch>
        </p:blipFill>
        <p:spPr>
          <a:xfrm>
            <a:off x="10325735" y="0"/>
            <a:ext cx="1976120" cy="1025525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>
            <a:outerShdw blurRad="38100" dist="50800" dir="5400000" sx="1000" sy="1000" algn="ctr" rotWithShape="0">
              <a:srgbClr val="000000">
                <a:alpha val="100000"/>
              </a:srgbClr>
            </a:outerShdw>
            <a:reflection endPos="0" dir="5400000" sy="-100000" algn="bl" rotWithShape="0"/>
          </a:effectLst>
        </p:spPr>
      </p:pic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039745" y="6201410"/>
            <a:ext cx="6291580" cy="641350"/>
          </a:xfrm>
          <a:solidFill>
            <a:srgbClr val="E6F8F7">
              <a:alpha val="69000"/>
            </a:srgbClr>
          </a:solidFill>
        </p:spPr>
        <p:txBody>
          <a:bodyPr>
            <a:noAutofit/>
          </a:bodyPr>
          <a:lstStyle/>
          <a:p>
            <a:pPr>
              <a:lnSpc>
                <a:spcPct val="60000"/>
              </a:lnSpc>
            </a:pPr>
            <a:endParaRPr lang="en-US" altLang="zh-CN" sz="2000">
              <a:latin typeface="DFKai-SB" panose="03000509000000000000" charset="-120"/>
              <a:ea typeface="DFKai-SB" panose="03000509000000000000" charset="-120"/>
              <a:cs typeface="Aharoni" panose="02010803020104030203" charset="0"/>
            </a:endParaRPr>
          </a:p>
          <a:p>
            <a:pPr>
              <a:lnSpc>
                <a:spcPct val="60000"/>
              </a:lnSpc>
            </a:pPr>
            <a:r>
              <a:rPr lang="en-US" altLang="zh-CN" sz="2000" b="1">
                <a:latin typeface="DFKai-SB" panose="03000509000000000000" charset="-120"/>
                <a:ea typeface="DFKai-SB" panose="03000509000000000000" charset="-120"/>
                <a:cs typeface="Aharoni" panose="02010803020104030203" charset="0"/>
              </a:rPr>
              <a:t>The First Ecological Race in Yuquan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1503045" y="342265"/>
            <a:ext cx="8274050" cy="1190625"/>
          </a:xfrm>
          <a:solidFill>
            <a:srgbClr val="E6F8F7">
              <a:alpha val="69000"/>
            </a:srgbClr>
          </a:solidFill>
        </p:spPr>
        <p:txBody>
          <a:bodyPr anchor="ctr" anchorCtr="0">
            <a:noAutofit/>
          </a:bodyPr>
          <a:lstStyle/>
          <a:p>
            <a:pPr algn="ctr" fontAlgn="base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altLang="zh-CN" sz="4400" spc="100">
                <a:solidFill>
                  <a:schemeClr val="accent4"/>
                </a:solidFill>
                <a:uFillTx/>
                <a:latin typeface="AngsanaUPC" panose="02020603050405020304" charset="0"/>
                <a:ea typeface="Dotum" panose="020B0600000101010101" charset="-127"/>
                <a:cs typeface="AngsanaUPC" panose="02020603050405020304" charset="0"/>
              </a:rPr>
              <a:t>Unity to build a new home</a:t>
            </a:r>
          </a:p>
        </p:txBody>
      </p:sp>
      <p:pic>
        <p:nvPicPr>
          <p:cNvPr id="4" name="图片 3" descr="DSC0284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35" y="1532890"/>
            <a:ext cx="12190730" cy="42792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F35B0BEE-F18A-47BB-8FCB-E00DA2F2635D-10" descr="C:/Users/李艳/AppData/Local/Temp/wpp.fkclCIwpp"/>
          <p:cNvPicPr preferRelativeResize="0"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contrast="18000"/>
          </a:blip>
          <a:stretch>
            <a:fillRect/>
          </a:stretch>
        </p:blipFill>
        <p:spPr>
          <a:xfrm>
            <a:off x="10226675" y="0"/>
            <a:ext cx="1976120" cy="1025525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>
            <a:outerShdw blurRad="38100" dist="50800" dir="5400000" sx="1000" sy="1000" algn="ctr" rotWithShape="0">
              <a:srgbClr val="000000">
                <a:alpha val="100000"/>
              </a:srgbClr>
            </a:outerShdw>
            <a:reflection endPos="0" dir="5400000" sy="-100000" algn="bl" rotWithShape="0"/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404495" y="442595"/>
            <a:ext cx="5944870" cy="1888490"/>
          </a:xfrm>
        </p:spPr>
        <p:txBody>
          <a:bodyPr anchor="ctr" anchorCtr="0">
            <a:noAutofit/>
          </a:bodyPr>
          <a:lstStyle/>
          <a:p>
            <a:pPr algn="l" fontAlgn="base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altLang="zh-CN" sz="4800" spc="100">
                <a:solidFill>
                  <a:schemeClr val="bg2"/>
                </a:solidFill>
                <a:latin typeface="AngsanaUPC" panose="02020603050405020304" charset="0"/>
                <a:ea typeface="Dotum" panose="020B0600000101010101" charset="-127"/>
                <a:cs typeface="AngsanaUPC" panose="02020603050405020304" charset="0"/>
                <a:sym typeface="+mn-ea"/>
              </a:rPr>
              <a:t>Magnificent and splendid Silk Road culture!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404495" y="116205"/>
            <a:ext cx="9498965" cy="908685"/>
          </a:xfrm>
        </p:spPr>
        <p:txBody>
          <a:bodyPr anchor="ctr" anchorCtr="0">
            <a:noAutofit/>
          </a:bodyPr>
          <a:lstStyle/>
          <a:p>
            <a:pPr algn="l" fontAlgn="base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altLang="zh-CN" sz="3600" spc="100">
                <a:solidFill>
                  <a:schemeClr val="bg2"/>
                </a:solidFill>
                <a:latin typeface="AngsanaUPC" panose="02020603050405020304" charset="0"/>
                <a:ea typeface="Dotum" panose="020B0600000101010101" charset="-127"/>
                <a:cs typeface="AngsanaUPC" panose="02020603050405020304" charset="0"/>
                <a:sym typeface="+mn-ea"/>
              </a:rPr>
              <a:t>Magnificent and splendid Silk Road culture!</a:t>
            </a:r>
          </a:p>
        </p:txBody>
      </p:sp>
      <p:pic>
        <p:nvPicPr>
          <p:cNvPr id="63" name="F35B0BEE-F18A-47BB-8FCB-E00DA2F2635D-15" descr="C:/Users/李艳/AppData/Local/Temp/wpp.fkclCIwpp"/>
          <p:cNvPicPr preferRelativeResize="0"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contrast="18000"/>
          </a:blip>
          <a:stretch>
            <a:fillRect/>
          </a:stretch>
        </p:blipFill>
        <p:spPr>
          <a:xfrm>
            <a:off x="10226675" y="0"/>
            <a:ext cx="1976120" cy="1025525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>
            <a:outerShdw blurRad="38100" dist="50800" dir="5400000" sx="1000" sy="1000" algn="ctr" rotWithShape="0">
              <a:srgbClr val="000000">
                <a:alpha val="100000"/>
              </a:srgbClr>
            </a:outerShdw>
            <a:reflection endPos="0" dir="5400000" sy="-100000" algn="bl" rotWithShape="0"/>
          </a:effectLst>
        </p:spPr>
      </p:pic>
      <p:cxnSp>
        <p:nvCxnSpPr>
          <p:cNvPr id="10" name="MH_Other_1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>
            <a:off x="4138501" y="6519712"/>
            <a:ext cx="8053705" cy="45720"/>
          </a:xfrm>
          <a:prstGeom prst="line">
            <a:avLst/>
          </a:prstGeom>
          <a:noFill/>
          <a:ln w="88900" cmpd="thickThin" algn="ctr">
            <a:solidFill>
              <a:srgbClr val="00B0F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793740" y="1536700"/>
            <a:ext cx="5361940" cy="4394835"/>
          </a:xfrm>
          <a:prstGeom prst="rect">
            <a:avLst/>
          </a:prstGeom>
          <a:ln w="142875">
            <a:solidFill>
              <a:srgbClr val="DCDCDC">
                <a:alpha val="78000"/>
              </a:srgbClr>
            </a:solidFill>
          </a:ln>
        </p:spPr>
      </p:pic>
      <p:pic>
        <p:nvPicPr>
          <p:cNvPr id="5" name="图片 4" descr="8e29eadbf59717624e8c939d96f399a"/>
          <p:cNvPicPr>
            <a:picLocks noChangeAspect="1"/>
          </p:cNvPicPr>
          <p:nvPr/>
        </p:nvPicPr>
        <p:blipFill>
          <a:blip r:embed="rId9"/>
          <a:srcRect t="27524"/>
          <a:stretch>
            <a:fillRect/>
          </a:stretch>
        </p:blipFill>
        <p:spPr>
          <a:xfrm>
            <a:off x="3618865" y="1026160"/>
            <a:ext cx="4670425" cy="3293110"/>
          </a:xfrm>
          <a:prstGeom prst="rect">
            <a:avLst/>
          </a:prstGeom>
          <a:ln w="158750">
            <a:solidFill>
              <a:srgbClr val="BEBEBE">
                <a:alpha val="52000"/>
              </a:srgbClr>
            </a:solidFill>
          </a:ln>
        </p:spPr>
      </p:pic>
      <p:pic>
        <p:nvPicPr>
          <p:cNvPr id="4" name="图片 3" descr="DSC04554"/>
          <p:cNvPicPr>
            <a:picLocks noChangeAspect="1"/>
          </p:cNvPicPr>
          <p:nvPr/>
        </p:nvPicPr>
        <p:blipFill>
          <a:blip r:embed="rId10"/>
          <a:srcRect t="13810"/>
          <a:stretch>
            <a:fillRect/>
          </a:stretch>
        </p:blipFill>
        <p:spPr>
          <a:xfrm>
            <a:off x="563245" y="2728595"/>
            <a:ext cx="4670425" cy="3429635"/>
          </a:xfrm>
          <a:prstGeom prst="rect">
            <a:avLst/>
          </a:prstGeom>
          <a:ln w="158750">
            <a:solidFill>
              <a:srgbClr val="BEBEBE">
                <a:alpha val="52000"/>
              </a:srgbClr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8000">
              <a:schemeClr val="accent5"/>
            </a:gs>
            <a:gs pos="29000">
              <a:schemeClr val="accent5">
                <a:lumMod val="25000"/>
                <a:lumOff val="75000"/>
              </a:schemeClr>
            </a:gs>
            <a:gs pos="13000">
              <a:schemeClr val="accent5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88595" y="5881370"/>
            <a:ext cx="9550400" cy="897255"/>
          </a:xfrm>
        </p:spPr>
        <p:txBody>
          <a:bodyPr anchor="ctr" anchorCtr="0">
            <a:noAutofit/>
          </a:bodyPr>
          <a:lstStyle/>
          <a:p>
            <a:pPr algn="l" fontAlgn="base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altLang="zh-CN" sz="3600" spc="100">
                <a:solidFill>
                  <a:schemeClr val="bg2"/>
                </a:solidFill>
                <a:latin typeface="AngsanaUPC" panose="02020603050405020304" charset="0"/>
                <a:ea typeface="Dotum" panose="020B0600000101010101" charset="-127"/>
                <a:cs typeface="AngsanaUPC" panose="02020603050405020304" charset="0"/>
                <a:sym typeface="+mn-ea"/>
              </a:rPr>
              <a:t>Magnificent and splendid Silk Road culture!</a:t>
            </a:r>
          </a:p>
        </p:txBody>
      </p:sp>
      <p:cxnSp>
        <p:nvCxnSpPr>
          <p:cNvPr id="10" name="MH_Other_1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280241" y="6641632"/>
            <a:ext cx="8053705" cy="45720"/>
          </a:xfrm>
          <a:prstGeom prst="line">
            <a:avLst/>
          </a:prstGeom>
          <a:noFill/>
          <a:ln w="88900" cmpd="thickThin" algn="ctr">
            <a:solidFill>
              <a:srgbClr val="FAFAFA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图片 2" descr="DSC040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3385" y="3659505"/>
            <a:ext cx="3797300" cy="2171700"/>
          </a:xfrm>
          <a:prstGeom prst="rect">
            <a:avLst/>
          </a:prstGeom>
        </p:spPr>
      </p:pic>
      <p:pic>
        <p:nvPicPr>
          <p:cNvPr id="8" name="图片 7" descr="DSC08066"/>
          <p:cNvPicPr>
            <a:picLocks noChangeAspect="1"/>
          </p:cNvPicPr>
          <p:nvPr/>
        </p:nvPicPr>
        <p:blipFill>
          <a:blip r:embed="rId6"/>
          <a:srcRect t="15877"/>
          <a:stretch>
            <a:fillRect/>
          </a:stretch>
        </p:blipFill>
        <p:spPr>
          <a:xfrm>
            <a:off x="349250" y="3659505"/>
            <a:ext cx="3809365" cy="2171700"/>
          </a:xfrm>
          <a:prstGeom prst="rect">
            <a:avLst/>
          </a:prstGeom>
        </p:spPr>
      </p:pic>
      <p:pic>
        <p:nvPicPr>
          <p:cNvPr id="13" name="图片 12" descr="12f9799d58bb12f0f10c6bc578876f1"/>
          <p:cNvPicPr>
            <a:picLocks noChangeAspect="1"/>
          </p:cNvPicPr>
          <p:nvPr/>
        </p:nvPicPr>
        <p:blipFill>
          <a:blip r:embed="rId7"/>
          <a:srcRect t="28532"/>
          <a:stretch>
            <a:fillRect/>
          </a:stretch>
        </p:blipFill>
        <p:spPr>
          <a:xfrm>
            <a:off x="611505" y="537210"/>
            <a:ext cx="5245100" cy="2777490"/>
          </a:xfrm>
          <a:prstGeom prst="rect">
            <a:avLst/>
          </a:prstGeom>
        </p:spPr>
      </p:pic>
      <p:pic>
        <p:nvPicPr>
          <p:cNvPr id="14" name="图片 13" descr="a448d26382dcc99c0ff181065328269"/>
          <p:cNvPicPr>
            <a:picLocks noChangeAspect="1"/>
          </p:cNvPicPr>
          <p:nvPr/>
        </p:nvPicPr>
        <p:blipFill>
          <a:blip r:embed="rId8"/>
          <a:srcRect t="17984"/>
          <a:stretch>
            <a:fillRect/>
          </a:stretch>
        </p:blipFill>
        <p:spPr>
          <a:xfrm>
            <a:off x="6313170" y="537210"/>
            <a:ext cx="5288915" cy="27470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2610" y="3659505"/>
            <a:ext cx="3446780" cy="21704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795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167005" y="1558290"/>
            <a:ext cx="6228080" cy="1967230"/>
          </a:xfrm>
        </p:spPr>
        <p:txBody>
          <a:bodyPr anchor="ctr" anchorCtr="0">
            <a:noAutofit/>
          </a:bodyPr>
          <a:lstStyle/>
          <a:p>
            <a:pPr algn="l" fontAlgn="base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altLang="zh-CN" sz="3600" spc="100">
                <a:solidFill>
                  <a:schemeClr val="bg1"/>
                </a:solidFill>
                <a:latin typeface="AngsanaUPC" panose="02020603050405020304" charset="0"/>
                <a:ea typeface="Dotum" panose="020B0600000101010101" charset="-127"/>
                <a:cs typeface="AngsanaUPC" panose="02020603050405020304" charset="0"/>
                <a:sym typeface="+mn-ea"/>
              </a:rPr>
              <a:t>The </a:t>
            </a:r>
            <a:r>
              <a:rPr sz="3600" spc="100">
                <a:solidFill>
                  <a:schemeClr val="bg1"/>
                </a:solidFill>
                <a:latin typeface="AngsanaUPC" panose="02020603050405020304" charset="0"/>
                <a:ea typeface="Dotum" panose="020B0600000101010101" charset="-127"/>
                <a:cs typeface="AngsanaUPC" panose="02020603050405020304" charset="0"/>
                <a:sym typeface="+mn-ea"/>
              </a:rPr>
              <a:t>World's Top Five Longevity Villages - Layisu Village</a:t>
            </a:r>
            <a:r>
              <a:rPr altLang="zh-CN" sz="3600" spc="100">
                <a:solidFill>
                  <a:schemeClr val="bg1"/>
                </a:solidFill>
                <a:latin typeface="AngsanaUPC" panose="02020603050405020304" charset="0"/>
                <a:ea typeface="Dotum" panose="020B0600000101010101" charset="-127"/>
                <a:cs typeface="AngsanaUPC" panose="02020603050405020304" charset="0"/>
                <a:sym typeface="+mn-ea"/>
              </a:rPr>
              <a:t>!</a:t>
            </a:r>
          </a:p>
        </p:txBody>
      </p:sp>
      <p:pic>
        <p:nvPicPr>
          <p:cNvPr id="63" name="F35B0BEE-F18A-47BB-8FCB-E00DA2F2635D-18" descr="C:/Users/李艳/AppData/Local/Temp/wpp.fkclCIwpp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contrast="18000"/>
          </a:blip>
          <a:stretch>
            <a:fillRect/>
          </a:stretch>
        </p:blipFill>
        <p:spPr>
          <a:xfrm>
            <a:off x="10226675" y="0"/>
            <a:ext cx="1976120" cy="1025525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>
            <a:outerShdw blurRad="38100" dist="50800" dir="5400000" sx="1000" sy="1000" algn="ctr" rotWithShape="0">
              <a:srgbClr val="000000">
                <a:alpha val="100000"/>
              </a:srgbClr>
            </a:outerShdw>
            <a:reflection endPos="0" dir="5400000" sy="-100000" algn="bl" rotWithShape="0"/>
          </a:effectLst>
        </p:spPr>
      </p:pic>
      <p:cxnSp>
        <p:nvCxnSpPr>
          <p:cNvPr id="10" name="MH_Other_1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>
            <a:off x="4138501" y="6519712"/>
            <a:ext cx="8053705" cy="45720"/>
          </a:xfrm>
          <a:prstGeom prst="line">
            <a:avLst/>
          </a:prstGeom>
          <a:noFill/>
          <a:ln w="88900" cmpd="thickThin" algn="ctr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图片 4" descr="553f92cb66b11e85d4cd019f83299e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785610" y="1406525"/>
            <a:ext cx="3221990" cy="2118995"/>
          </a:xfrm>
          <a:prstGeom prst="rect">
            <a:avLst/>
          </a:prstGeom>
          <a:ln w="190500">
            <a:solidFill>
              <a:srgbClr val="FAFAFA">
                <a:alpha val="65000"/>
              </a:srgbClr>
            </a:solidFill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138295" y="4071620"/>
            <a:ext cx="3347085" cy="2026285"/>
          </a:xfrm>
          <a:prstGeom prst="rect">
            <a:avLst/>
          </a:prstGeom>
          <a:ln w="190500">
            <a:solidFill>
              <a:srgbClr val="F0F0F0">
                <a:alpha val="75000"/>
              </a:srgbClr>
            </a:solidFill>
            <a:miter lim="800000"/>
            <a:headEnd/>
            <a:tailEnd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364220" y="4071620"/>
            <a:ext cx="3273425" cy="2025015"/>
          </a:xfrm>
          <a:prstGeom prst="rect">
            <a:avLst/>
          </a:prstGeom>
          <a:ln w="190500">
            <a:solidFill>
              <a:srgbClr val="FAFAFA">
                <a:alpha val="73000"/>
              </a:srgbClr>
            </a:solidFill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8575" y="2295525"/>
            <a:ext cx="12220575" cy="2133600"/>
          </a:xfrm>
          <a:prstGeom prst="rect">
            <a:avLst/>
          </a:prstGeom>
          <a:solidFill>
            <a:srgbClr val="FFFFFF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矩形 4"/>
          <p:cNvSpPr/>
          <p:nvPr/>
        </p:nvSpPr>
        <p:spPr>
          <a:xfrm>
            <a:off x="4431665" y="2541270"/>
            <a:ext cx="7176135" cy="1887855"/>
          </a:xfrm>
          <a:prstGeom prst="rect">
            <a:avLst/>
          </a:prstGeom>
          <a:noFill/>
        </p:spPr>
        <p:txBody>
          <a:bodyPr wrap="square" lIns="121920" tIns="60960" rIns="121920" bIns="60960">
            <a:noAutofit/>
          </a:bodyPr>
          <a:lstStyle/>
          <a:p>
            <a:pPr algn="ctr"/>
            <a:r>
              <a:rPr lang="en-US" altLang="zh-CN" sz="9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owalliaUPC" panose="020B0604020202020204" charset="0"/>
                <a:ea typeface="华文行楷" panose="02010800040101010101" charset="-122"/>
                <a:cs typeface="BrowalliaUPC" panose="020B0604020202020204" charset="0"/>
              </a:rPr>
              <a:t>THANKS!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F35B0BEE-F18A-47BB-8FCB-E00DA2F2635D-2" descr="C:/Users/李艳/AppData/Local/Temp/wpp.fkclCIwpp"/>
          <p:cNvPicPr preferRelativeResize="0"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contrast="18000"/>
          </a:blip>
          <a:stretch>
            <a:fillRect/>
          </a:stretch>
        </p:blipFill>
        <p:spPr>
          <a:xfrm>
            <a:off x="10325735" y="0"/>
            <a:ext cx="1976120" cy="1025525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>
            <a:outerShdw blurRad="38100" dist="50800" dir="5400000" sx="1000" sy="1000" algn="ctr" rotWithShape="0">
              <a:srgbClr val="000000">
                <a:alpha val="100000"/>
              </a:srgbClr>
            </a:outerShdw>
            <a:reflection endPos="0" dir="5400000" sy="-100000" algn="bl" rotWithShape="0"/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38125" y="810895"/>
            <a:ext cx="9531985" cy="796925"/>
          </a:xfrm>
        </p:spPr>
        <p:txBody>
          <a:bodyPr anchor="ctr" anchorCtr="0">
            <a:noAutofit/>
          </a:bodyPr>
          <a:lstStyle/>
          <a:p>
            <a:pPr algn="ctr" fontAlgn="base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sz="4800" spc="100">
                <a:solidFill>
                  <a:schemeClr val="bg1"/>
                </a:solidFill>
                <a:uFillTx/>
                <a:latin typeface="AngsanaUPC" panose="02020603050405020304" charset="0"/>
                <a:ea typeface="Dotum" panose="020B0600000101010101" charset="-127"/>
                <a:cs typeface="AngsanaUPC" panose="02020603050405020304" charset="0"/>
              </a:rPr>
              <a:t>The World's Top Five Longevity Villages - Layisu Village</a:t>
            </a:r>
          </a:p>
        </p:txBody>
      </p:sp>
      <p:pic>
        <p:nvPicPr>
          <p:cNvPr id="4" name="图片 3" descr="b671a068c26a85ed2c9f602000459e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10540" y="3952240"/>
            <a:ext cx="3488690" cy="2129155"/>
          </a:xfrm>
          <a:prstGeom prst="rect">
            <a:avLst/>
          </a:prstGeom>
          <a:gradFill>
            <a:gsLst>
              <a:gs pos="29000">
                <a:schemeClr val="accent1">
                  <a:lumMod val="5000"/>
                  <a:lumOff val="95000"/>
                  <a:alpha val="2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250825" cmpd="sng">
            <a:solidFill>
              <a:srgbClr val="E6F8F7">
                <a:alpha val="66000"/>
              </a:srgbClr>
            </a:solidFill>
            <a:miter lim="800000"/>
            <a:headEnd/>
            <a:tailEnd/>
          </a:ln>
          <a:effectLst>
            <a:glow>
              <a:srgbClr val="E6E6E6">
                <a:alpha val="100000"/>
              </a:srgbClr>
            </a:glow>
          </a:effectLst>
        </p:spPr>
      </p:pic>
      <p:pic>
        <p:nvPicPr>
          <p:cNvPr id="5" name="图片 4" descr="553f92cb66b11e85d4cd019f83299e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505" y="3962400"/>
            <a:ext cx="3221990" cy="2118995"/>
          </a:xfrm>
          <a:prstGeom prst="rect">
            <a:avLst/>
          </a:prstGeom>
          <a:ln w="254000">
            <a:solidFill>
              <a:srgbClr val="E6F8F7">
                <a:alpha val="66000"/>
              </a:srgbClr>
            </a:solidFill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505" y="3962400"/>
            <a:ext cx="3221990" cy="21291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5">
                <a:lumMod val="20000"/>
                <a:lumOff val="80000"/>
                <a:alpha val="32000"/>
              </a:schemeClr>
            </a:gs>
            <a:gs pos="95000">
              <a:schemeClr val="accent5">
                <a:lumMod val="91000"/>
                <a:alpha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MH_Other_1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5811091" y="6613692"/>
            <a:ext cx="3903980" cy="2540"/>
          </a:xfrm>
          <a:prstGeom prst="line">
            <a:avLst/>
          </a:prstGeom>
          <a:noFill/>
          <a:ln w="22225" algn="ctr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4404995" y="6109970"/>
            <a:ext cx="7178675" cy="570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A main three vice with more points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2400" dirty="0">
              <a:solidFill>
                <a:schemeClr val="bg1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40" y="645795"/>
            <a:ext cx="3530600" cy="9950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 corridor with two strings of six areas,</a:t>
            </a:r>
          </a:p>
        </p:txBody>
      </p:sp>
      <p:pic>
        <p:nvPicPr>
          <p:cNvPr id="2" name="F35B0BEE-F18A-47BB-8FCB-E00DA2F2635D-6" descr="C:/Users/李艳/AppData/Local/Temp/wpp.fkclCIwpp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contrast="18000"/>
          </a:blip>
          <a:stretch>
            <a:fillRect/>
          </a:stretch>
        </p:blipFill>
        <p:spPr>
          <a:xfrm>
            <a:off x="9900285" y="175895"/>
            <a:ext cx="1976120" cy="1025525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>
            <a:outerShdw blurRad="38100" dist="50800" dir="5400000" sx="1000" sy="1000" algn="ctr" rotWithShape="0">
              <a:srgbClr val="000000">
                <a:alpha val="100000"/>
              </a:srgbClr>
            </a:outerShdw>
            <a:reflection endPos="0" dir="5400000" sy="-100000" algn="bl" rotWithShape="0"/>
          </a:effectLst>
        </p:spPr>
      </p:pic>
      <p:pic>
        <p:nvPicPr>
          <p:cNvPr id="9" name="图片 8" descr="bb409067efbac5b78e23a9c239323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" y="2014220"/>
            <a:ext cx="3350260" cy="4462780"/>
          </a:xfrm>
          <a:prstGeom prst="rect">
            <a:avLst/>
          </a:prstGeom>
        </p:spPr>
      </p:pic>
      <p:pic>
        <p:nvPicPr>
          <p:cNvPr id="13" name="图片 12" descr="f62ffa948784a55eb2370701ecab4f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3535" y="799465"/>
            <a:ext cx="3418840" cy="5044440"/>
          </a:xfrm>
          <a:prstGeom prst="rect">
            <a:avLst/>
          </a:prstGeom>
        </p:spPr>
      </p:pic>
      <p:pic>
        <p:nvPicPr>
          <p:cNvPr id="14" name="图片 13" descr="2b759fc51ad2306581514c2483d5e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2920" y="1522730"/>
            <a:ext cx="3526790" cy="4114800"/>
          </a:xfrm>
          <a:prstGeom prst="rect">
            <a:avLst/>
          </a:prstGeom>
        </p:spPr>
      </p:pic>
      <p:cxnSp>
        <p:nvCxnSpPr>
          <p:cNvPr id="15" name="MH_Other_1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206" y="1641007"/>
            <a:ext cx="3893820" cy="13335"/>
          </a:xfrm>
          <a:prstGeom prst="line">
            <a:avLst/>
          </a:prstGeom>
          <a:noFill/>
          <a:ln w="22225" algn="ctr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DJI_01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08470"/>
          </a:xfrm>
          <a:prstGeom prst="rect">
            <a:avLst/>
          </a:prstGeom>
        </p:spPr>
      </p:pic>
      <p:pic>
        <p:nvPicPr>
          <p:cNvPr id="6" name="图片 5" descr="DJI_01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08470"/>
          </a:xfrm>
          <a:prstGeom prst="rect">
            <a:avLst/>
          </a:prstGeom>
          <a:ln w="12700" cmpd="sng">
            <a:solidFill>
              <a:srgbClr val="FAFAFA"/>
            </a:solidFill>
            <a:prstDash val="solid"/>
          </a:ln>
        </p:spPr>
      </p:pic>
      <p:pic>
        <p:nvPicPr>
          <p:cNvPr id="63" name="F35B0BEE-F18A-47BB-8FCB-E00DA2F2635D-3" descr="C:/Users/李艳/AppData/Local/Temp/wpp.fkclCIwpp"/>
          <p:cNvPicPr preferRelativeResize="0"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contrast="18000"/>
          </a:blip>
          <a:stretch>
            <a:fillRect/>
          </a:stretch>
        </p:blipFill>
        <p:spPr>
          <a:xfrm>
            <a:off x="10325735" y="0"/>
            <a:ext cx="1976120" cy="1025525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>
            <a:outerShdw blurRad="38100" dist="50800" dir="5400000" sx="1000" sy="1000" algn="ctr" rotWithShape="0">
              <a:srgbClr val="000000">
                <a:alpha val="100000"/>
              </a:srgbClr>
            </a:outerShdw>
            <a:reflection endPos="0" dir="5400000" sy="-100000" algn="bl" rotWithShape="0"/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-635" y="721995"/>
            <a:ext cx="8385810" cy="1466215"/>
          </a:xfrm>
          <a:solidFill>
            <a:srgbClr val="FAFAFA">
              <a:alpha val="42000"/>
            </a:srgbClr>
          </a:solidFill>
          <a:effectLst/>
        </p:spPr>
        <p:txBody>
          <a:bodyPr anchor="ctr" anchorCtr="0">
            <a:noAutofit/>
          </a:bodyPr>
          <a:lstStyle/>
          <a:p>
            <a:pPr algn="l" fontAlgn="base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altLang="zh-CN" sz="4800" spc="100">
                <a:solidFill>
                  <a:schemeClr val="bg2"/>
                </a:solidFill>
                <a:uFillTx/>
                <a:latin typeface="AngsanaUPC" panose="02020603050405020304" charset="0"/>
                <a:ea typeface="Dotum" panose="020B0600000101010101" charset="-127"/>
                <a:cs typeface="AngsanaUPC" panose="02020603050405020304" charset="0"/>
              </a:rPr>
              <a:t>Midea vast magnificent natural scenery!</a:t>
            </a:r>
          </a:p>
        </p:txBody>
      </p:sp>
      <p:cxnSp>
        <p:nvCxnSpPr>
          <p:cNvPr id="15" name="MH_Other_1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81486" y="2029627"/>
            <a:ext cx="5866130" cy="14605"/>
          </a:xfrm>
          <a:prstGeom prst="line">
            <a:avLst/>
          </a:prstGeom>
          <a:noFill/>
          <a:ln w="22225" algn="ctr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5000">
              <a:schemeClr val="accent5">
                <a:lumMod val="20000"/>
                <a:lumOff val="80000"/>
                <a:alpha val="32000"/>
              </a:schemeClr>
            </a:gs>
            <a:gs pos="95000">
              <a:schemeClr val="accent5">
                <a:lumMod val="91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MH_Other_1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6435931" y="6629567"/>
            <a:ext cx="5866130" cy="14605"/>
          </a:xfrm>
          <a:prstGeom prst="line">
            <a:avLst/>
          </a:prstGeom>
          <a:noFill/>
          <a:ln w="22225" algn="ctr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图片 6" descr="1a5ecbcd89e0f1d6648d9d38aa6ee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265" y="1276985"/>
            <a:ext cx="3196590" cy="5158740"/>
          </a:xfrm>
          <a:prstGeom prst="rect">
            <a:avLst/>
          </a:prstGeom>
        </p:spPr>
      </p:pic>
      <p:pic>
        <p:nvPicPr>
          <p:cNvPr id="11" name="图片 10" descr="d6b084c6efd684dc4aa751d37faa3b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8765" y="1278890"/>
            <a:ext cx="4502150" cy="2494915"/>
          </a:xfrm>
          <a:prstGeom prst="rect">
            <a:avLst/>
          </a:prstGeom>
        </p:spPr>
      </p:pic>
      <p:pic>
        <p:nvPicPr>
          <p:cNvPr id="9" name="图片 8" descr="872f321d8e69471019ebacaf1cb1e9b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088765" y="4001135"/>
            <a:ext cx="4525010" cy="24345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0" y="-76200"/>
            <a:ext cx="9288145" cy="1310005"/>
          </a:xfrm>
          <a:noFill/>
          <a:effectLst/>
        </p:spPr>
        <p:txBody>
          <a:bodyPr anchor="ctr" anchorCtr="0">
            <a:noAutofit/>
          </a:bodyPr>
          <a:lstStyle/>
          <a:p>
            <a:pPr algn="l" fontAlgn="base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altLang="zh-CN" sz="4000" spc="100">
                <a:solidFill>
                  <a:schemeClr val="tx2"/>
                </a:solidFill>
                <a:uFillTx/>
                <a:latin typeface="AngsanaUPC" panose="02020603050405020304" charset="0"/>
                <a:ea typeface="Dotum" panose="020B0600000101010101" charset="-127"/>
                <a:cs typeface="AngsanaUPC" panose="02020603050405020304" charset="0"/>
              </a:rPr>
              <a:t>Midea vast magnificent natural scenery!</a:t>
            </a:r>
          </a:p>
        </p:txBody>
      </p:sp>
      <p:pic>
        <p:nvPicPr>
          <p:cNvPr id="3" name="图片 2" descr="39cdb7281053e457f48deac6e0f5eb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983345" y="1715135"/>
            <a:ext cx="2994660" cy="4698365"/>
          </a:xfrm>
          <a:prstGeom prst="rect">
            <a:avLst/>
          </a:prstGeom>
        </p:spPr>
      </p:pic>
      <p:pic>
        <p:nvPicPr>
          <p:cNvPr id="5" name="F35B0BEE-F18A-47BB-8FCB-E00DA2F2635D-11" descr="C:/Users/李艳/AppData/Local/Temp/wpp.fkclCIwpp"/>
          <p:cNvPicPr preferRelativeResize="0"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contrast="18000"/>
          </a:blip>
          <a:stretch>
            <a:fillRect/>
          </a:stretch>
        </p:blipFill>
        <p:spPr>
          <a:xfrm>
            <a:off x="10055225" y="207010"/>
            <a:ext cx="1976120" cy="1025525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>
            <a:outerShdw blurRad="38100" dist="50800" dir="5400000" sx="1000" sy="1000" algn="ctr" rotWithShape="0">
              <a:srgbClr val="000000">
                <a:alpha val="100000"/>
              </a:srgbClr>
            </a:outerShdw>
            <a:reflection endPos="0" dir="5400000" sy="-100000" algn="bl" rotWithShape="0"/>
          </a:effectLst>
        </p:spPr>
      </p:pic>
      <p:cxnSp>
        <p:nvCxnSpPr>
          <p:cNvPr id="6" name="MH_Other_1"/>
          <p:cNvCxnSpPr>
            <a:cxnSpLocks noChangeShapeType="1"/>
          </p:cNvCxnSpPr>
          <p:nvPr>
            <p:custDataLst>
              <p:tags r:id="rId6"/>
            </p:custDataLst>
          </p:nvPr>
        </p:nvCxnSpPr>
        <p:spPr bwMode="auto">
          <a:xfrm>
            <a:off x="206" y="932982"/>
            <a:ext cx="9387840" cy="24765"/>
          </a:xfrm>
          <a:prstGeom prst="line">
            <a:avLst/>
          </a:prstGeom>
          <a:noFill/>
          <a:ln w="22225" algn="ctr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5000">
              <a:schemeClr val="accent5">
                <a:lumMod val="20000"/>
                <a:lumOff val="80000"/>
                <a:alpha val="32000"/>
              </a:schemeClr>
            </a:gs>
            <a:gs pos="95000">
              <a:schemeClr val="accent5">
                <a:lumMod val="91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MH_Other_1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6435931" y="6629567"/>
            <a:ext cx="5866130" cy="14605"/>
          </a:xfrm>
          <a:prstGeom prst="line">
            <a:avLst/>
          </a:prstGeom>
          <a:noFill/>
          <a:ln w="22225" algn="ctr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标题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0" y="94615"/>
            <a:ext cx="9596120" cy="735330"/>
          </a:xfrm>
          <a:noFill/>
          <a:effectLst/>
        </p:spPr>
        <p:txBody>
          <a:bodyPr anchor="ctr" anchorCtr="0">
            <a:noAutofit/>
          </a:bodyPr>
          <a:lstStyle/>
          <a:p>
            <a:pPr algn="l" fontAlgn="base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altLang="zh-CN" sz="4000" spc="100">
                <a:solidFill>
                  <a:schemeClr val="tx2"/>
                </a:solidFill>
                <a:uFillTx/>
                <a:latin typeface="AngsanaUPC" panose="02020603050405020304" charset="0"/>
                <a:ea typeface="Dotum" panose="020B0600000101010101" charset="-127"/>
                <a:cs typeface="AngsanaUPC" panose="02020603050405020304" charset="0"/>
              </a:rPr>
              <a:t>Midea vast magnificent natural scenery!</a:t>
            </a:r>
          </a:p>
        </p:txBody>
      </p:sp>
      <p:pic>
        <p:nvPicPr>
          <p:cNvPr id="3" name="图片 2" descr="DSC0654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85140" y="1421130"/>
            <a:ext cx="6228715" cy="4737100"/>
          </a:xfrm>
          <a:prstGeom prst="rect">
            <a:avLst/>
          </a:prstGeom>
        </p:spPr>
      </p:pic>
      <p:cxnSp>
        <p:nvCxnSpPr>
          <p:cNvPr id="6" name="MH_Other_1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>
            <a:off x="206" y="932982"/>
            <a:ext cx="9387840" cy="24765"/>
          </a:xfrm>
          <a:prstGeom prst="line">
            <a:avLst/>
          </a:prstGeom>
          <a:noFill/>
          <a:ln w="22225" algn="ctr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F35B0BEE-F18A-47BB-8FCB-E00DA2F2635D-12" descr="C:/Users/李艳/AppData/Local/Temp/wpp.fkclCIwpp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contrast="18000"/>
          </a:blip>
          <a:stretch>
            <a:fillRect/>
          </a:stretch>
        </p:blipFill>
        <p:spPr>
          <a:xfrm>
            <a:off x="10184765" y="99060"/>
            <a:ext cx="1976120" cy="1025525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>
            <a:outerShdw blurRad="38100" dist="50800" dir="5400000" sx="1000" sy="1000" algn="ctr" rotWithShape="0">
              <a:srgbClr val="000000">
                <a:alpha val="100000"/>
              </a:srgbClr>
            </a:outerShdw>
            <a:reflection endPos="0" dir="5400000" sy="-100000" algn="bl" rotWithShape="0"/>
          </a:effectLst>
        </p:spPr>
      </p:pic>
      <p:pic>
        <p:nvPicPr>
          <p:cNvPr id="12" name="图片 11" descr="198041220ff9760b49a70901d2e7d2c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6300" y="1421130"/>
            <a:ext cx="4287520" cy="2413000"/>
          </a:xfrm>
          <a:prstGeom prst="rect">
            <a:avLst/>
          </a:prstGeom>
        </p:spPr>
      </p:pic>
      <p:pic>
        <p:nvPicPr>
          <p:cNvPr id="13" name="图片 12" descr="a4a8918c9bf9302db8ab31b041b65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5505" y="4015740"/>
            <a:ext cx="4287520" cy="21424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35B0BEE-F18A-47BB-8FCB-E00DA2F2635D-8" descr="C:/Users/李艳/AppData/Local/Temp/wpp.fkclCIwpp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contrast="18000"/>
          </a:blip>
          <a:stretch>
            <a:fillRect/>
          </a:stretch>
        </p:blipFill>
        <p:spPr>
          <a:xfrm>
            <a:off x="10215880" y="0"/>
            <a:ext cx="1976120" cy="1025525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>
            <a:outerShdw blurRad="38100" dist="50800" dir="5400000" sx="1000" sy="1000" algn="ctr" rotWithShape="0">
              <a:srgbClr val="000000">
                <a:alpha val="100000"/>
              </a:srgbClr>
            </a:outerShdw>
            <a:reflection endPos="0" dir="5400000" sy="-100000" algn="bl" rotWithShape="0"/>
          </a:effectLst>
        </p:spPr>
      </p:pic>
      <p:sp>
        <p:nvSpPr>
          <p:cNvPr id="3" name="文本框 2"/>
          <p:cNvSpPr txBox="1"/>
          <p:nvPr/>
        </p:nvSpPr>
        <p:spPr>
          <a:xfrm>
            <a:off x="428625" y="391160"/>
            <a:ext cx="7566025" cy="1762125"/>
          </a:xfrm>
          <a:prstGeom prst="rect">
            <a:avLst/>
          </a:prstGeom>
          <a:solidFill>
            <a:srgbClr val="FFFFFF">
              <a:alpha val="55000"/>
            </a:srgb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</a:pPr>
            <a:endParaRPr lang="en-US" b="1" spc="100">
              <a:solidFill>
                <a:schemeClr val="tx2"/>
              </a:solidFill>
              <a:uFillTx/>
              <a:latin typeface="AngsanaUPC" panose="02020603050405020304" charset="0"/>
              <a:ea typeface="Dotum" panose="020B0600000101010101" charset="-127"/>
              <a:cs typeface="AngsanaUPC" panose="02020603050405020304" charset="0"/>
            </a:endParaRPr>
          </a:p>
          <a:p>
            <a:pPr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</a:pPr>
            <a:r>
              <a:rPr altLang="zh-CN" sz="4400" b="1" spc="100">
                <a:solidFill>
                  <a:schemeClr val="tx2"/>
                </a:solidFill>
                <a:uFillTx/>
                <a:latin typeface="AngsanaUPC" panose="02020603050405020304" charset="0"/>
                <a:ea typeface="Dotum" panose="020B0600000101010101" charset="-127"/>
                <a:cs typeface="AngsanaUPC" panose="02020603050405020304" charset="0"/>
              </a:rPr>
              <a:t>The human miracle of man advancing and sand retreating!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饲草基地 (2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cxnSp>
        <p:nvCxnSpPr>
          <p:cNvPr id="10" name="MH_Other_1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4181681" y="6746407"/>
            <a:ext cx="8053705" cy="45720"/>
          </a:xfrm>
          <a:prstGeom prst="line">
            <a:avLst/>
          </a:prstGeom>
          <a:noFill/>
          <a:ln w="50800" cmpd="sng" algn="ctr">
            <a:solidFill>
              <a:schemeClr val="bg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F35B0BEE-F18A-47BB-8FCB-E00DA2F2635D-7" descr="C:/Users/李艳/AppData/Local/Temp/wpp.fkclCIwpp"/>
          <p:cNvPicPr preferRelativeResize="0"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contrast="18000"/>
          </a:blip>
          <a:stretch>
            <a:fillRect/>
          </a:stretch>
        </p:blipFill>
        <p:spPr>
          <a:xfrm>
            <a:off x="0" y="98425"/>
            <a:ext cx="1976120" cy="1025525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>
            <a:outerShdw blurRad="38100" dist="50800" dir="5400000" sx="1000" sy="1000" algn="ctr" rotWithShape="0">
              <a:srgbClr val="000000">
                <a:alpha val="100000"/>
              </a:srgbClr>
            </a:outerShdw>
            <a:reflection endPos="0" dir="5400000" sy="-100000" algn="bl" rotWithShape="0"/>
          </a:effectLst>
        </p:spPr>
      </p:pic>
      <p:sp>
        <p:nvSpPr>
          <p:cNvPr id="3" name="文本框 2"/>
          <p:cNvSpPr txBox="1"/>
          <p:nvPr/>
        </p:nvSpPr>
        <p:spPr>
          <a:xfrm>
            <a:off x="1022350" y="6005195"/>
            <a:ext cx="11410950" cy="7404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altLang="zh-CN" sz="3600" b="1" spc="100">
                <a:solidFill>
                  <a:schemeClr val="bg2"/>
                </a:solidFill>
                <a:uFillTx/>
                <a:latin typeface="AngsanaUPC" panose="02020603050405020304" charset="0"/>
                <a:ea typeface="Dotum" panose="020B0600000101010101" charset="-127"/>
                <a:cs typeface="AngsanaUPC" panose="02020603050405020304" charset="0"/>
              </a:rPr>
              <a:t>The human miracle of man advancing and sand retreating!</a:t>
            </a:r>
          </a:p>
        </p:txBody>
      </p:sp>
      <p:pic>
        <p:nvPicPr>
          <p:cNvPr id="28" name="图片 27" descr="野鸭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673340" y="278765"/>
            <a:ext cx="3961765" cy="2710180"/>
          </a:xfrm>
          <a:prstGeom prst="rect">
            <a:avLst/>
          </a:prstGeom>
        </p:spPr>
      </p:pic>
      <p:pic>
        <p:nvPicPr>
          <p:cNvPr id="4" name="图片 3" descr="苹果产业园 (3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0465" y="3257550"/>
            <a:ext cx="4533265" cy="2479040"/>
          </a:xfrm>
          <a:prstGeom prst="rect">
            <a:avLst/>
          </a:prstGeom>
        </p:spPr>
      </p:pic>
      <p:pic>
        <p:nvPicPr>
          <p:cNvPr id="5" name="图片 4" descr="bca57052b975bfbec210b0c4a84affc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010" y="3246755"/>
            <a:ext cx="4977130" cy="2479040"/>
          </a:xfrm>
          <a:prstGeom prst="rect">
            <a:avLst/>
          </a:prstGeom>
        </p:spPr>
      </p:pic>
      <p:pic>
        <p:nvPicPr>
          <p:cNvPr id="6" name="图片 5" descr="8fd5ec196106efa18c003ff4cacd6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0095" y="278765"/>
            <a:ext cx="5204460" cy="2710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6000">
              <a:schemeClr val="accent5">
                <a:lumMod val="20000"/>
                <a:lumOff val="80000"/>
                <a:alpha val="0"/>
              </a:schemeClr>
            </a:gs>
            <a:gs pos="100000">
              <a:schemeClr val="accent5">
                <a:lumMod val="91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F35B0BEE-F18A-47BB-8FCB-E00DA2F2635D-16" descr="C:/Users/李艳/AppData/Local/Temp/wpp.fkclCIwpp"/>
          <p:cNvPicPr preferRelativeResize="0"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contrast="18000"/>
          </a:blip>
          <a:stretch>
            <a:fillRect/>
          </a:stretch>
        </p:blipFill>
        <p:spPr>
          <a:xfrm>
            <a:off x="10118725" y="118110"/>
            <a:ext cx="1976120" cy="1025525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>
            <a:outerShdw blurRad="38100" dist="50800" dir="5400000" sx="1000" sy="1000" algn="ctr" rotWithShape="0">
              <a:srgbClr val="000000">
                <a:alpha val="100000"/>
              </a:srgbClr>
            </a:outerShdw>
            <a:reflection endPos="0" dir="5400000" sy="-100000" algn="bl" rotWithShape="0"/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0" y="204470"/>
            <a:ext cx="8543925" cy="1025525"/>
          </a:xfrm>
        </p:spPr>
        <p:txBody>
          <a:bodyPr anchor="ctr" anchorCtr="0">
            <a:noAutofit/>
          </a:bodyPr>
          <a:lstStyle/>
          <a:p>
            <a:pPr algn="l" fontAlgn="base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altLang="zh-CN" sz="4400" spc="1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ngsanaUPC" panose="02020603050405020304" charset="0"/>
                <a:ea typeface="Dotum" panose="020B0600000101010101" charset="-127"/>
                <a:cs typeface="AngsanaUPC" panose="02020603050405020304" charset="0"/>
              </a:rPr>
              <a:t>Fast Growing Green Industry!</a:t>
            </a:r>
          </a:p>
        </p:txBody>
      </p:sp>
      <p:cxnSp>
        <p:nvCxnSpPr>
          <p:cNvPr id="10" name="MH_Other_1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4138501" y="6519712"/>
            <a:ext cx="8053705" cy="45720"/>
          </a:xfrm>
          <a:prstGeom prst="line">
            <a:avLst/>
          </a:prstGeom>
          <a:noFill/>
          <a:ln w="88900" cmpd="thickThin" algn="ctr">
            <a:solidFill>
              <a:srgbClr val="92D05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MH_Other_1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>
            <a:off x="206" y="1025692"/>
            <a:ext cx="4541520" cy="18415"/>
          </a:xfrm>
          <a:prstGeom prst="line">
            <a:avLst/>
          </a:prstGeom>
          <a:noFill/>
          <a:ln w="22225" algn="ctr">
            <a:solidFill>
              <a:schemeClr val="accent4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" name="MH_Other_1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>
            <a:off x="127206" y="1152692"/>
            <a:ext cx="4541520" cy="18415"/>
          </a:xfrm>
          <a:prstGeom prst="line">
            <a:avLst/>
          </a:prstGeom>
          <a:noFill/>
          <a:ln w="22225" algn="ctr">
            <a:solidFill>
              <a:schemeClr val="accent4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298575"/>
            <a:ext cx="12192000" cy="42608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Q1ZDhmMjY0YzY4YzQ0MmI5MDljYjVlY2UxMTA1MDUifQ=="/>
  <p:tag name="RESOURCE_RECORD_KEY" val="{&quot;13&quot;:[20482077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8090307"/>
  <p:tag name="MH_LIBRARY" val="GRAPHIC"/>
  <p:tag name="MH_TYPE" val="Other"/>
  <p:tag name="MH_ORDER" val="1"/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8090307"/>
  <p:tag name="MH_LIBRARY" val="GRAPHIC"/>
  <p:tag name="MH_TYPE" val="Other"/>
  <p:tag name="MH_ORDER" val="1"/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8090307"/>
  <p:tag name="MH_LIBRARY" val="GRAPHIC"/>
  <p:tag name="MH_TYPE" val="Other"/>
  <p:tag name="MH_ORDER" val="1"/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8090307"/>
  <p:tag name="MH_LIBRARY" val="GRAPHIC"/>
  <p:tag name="MH_TYPE" val="Other"/>
  <p:tag name="MH_ORDER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8090307"/>
  <p:tag name="MH_LIBRARY" val="GRAPHIC"/>
  <p:tag name="MH_TYPE" val="Other"/>
  <p:tag name="MH_ORDER" val="1"/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8090307"/>
  <p:tag name="MH_LIBRARY" val="GRAPHIC"/>
  <p:tag name="MH_TYPE" val="Other"/>
  <p:tag name="MH_ORDER" val="1"/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8090307"/>
  <p:tag name="MH_LIBRARY" val="GRAPHIC"/>
  <p:tag name="MH_TYPE" val="Other"/>
  <p:tag name="MH_ORDER" val="1"/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8090307"/>
  <p:tag name="MH_LIBRARY" val="GRAPHIC"/>
  <p:tag name="MH_TYPE" val="Other"/>
  <p:tag name="MH_ORDER" val="1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8090307"/>
  <p:tag name="MH_LIBRARY" val="GRAPHIC"/>
  <p:tag name="MH_TYPE" val="Other"/>
  <p:tag name="MH_ORDER" val="1"/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8090307"/>
  <p:tag name="MH_LIBRARY" val="GRAPHIC"/>
  <p:tag name="MH_TYPE" val="Other"/>
  <p:tag name="MH_ORDER" val="1"/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8090307"/>
  <p:tag name="MH_LIBRARY" val="GRAPHIC"/>
  <p:tag name="MH_TYPE" val="Other"/>
  <p:tag name="MH_ORDER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8090307"/>
  <p:tag name="MH_LIBRARY" val="GRAPHIC"/>
  <p:tag name="MH_TYPE" val="Other"/>
  <p:tag name="MH_ORDER" val="1"/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8090307"/>
  <p:tag name="MH_LIBRARY" val="GRAPHIC"/>
  <p:tag name="MH_TYPE" val="Other"/>
  <p:tag name="MH_ORDER" val="1"/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8090307"/>
  <p:tag name="MH_LIBRARY" val="GRAPHIC"/>
  <p:tag name="MH_TYPE" val="Other"/>
  <p:tag name="MH_ORDER" val="1"/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8090307"/>
  <p:tag name="MH_LIBRARY" val="GRAPHIC"/>
  <p:tag name="MH_TYPE" val="Other"/>
  <p:tag name="MH_ORDER" val="1"/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:customData xmlns="http://www.wps.cn/officeDocument/2013/wpsCustomData" xmlns:s="http://www.wps.cn/officeDocument/2013/wpsCustomData">
  <extobjs>
    <extobj name="F35B0BEE-F18A-47BB-8FCB-E00DA2F2635D-1">
      <extobjdata type="F35B0BEE-F18A-47BB-8FCB-E00DA2F2635D" data="ewoJIkRlc2lnbklkIiA6ICJkM2MwYmYyNC0xNDA0LTQ1NzQtODJkNi1lN2M4MmE5YTY2MzQiCn0K"/>
    </extobj>
    <extobj name="F35B0BEE-F18A-47BB-8FCB-E00DA2F2635D-2">
      <extobjdata type="F35B0BEE-F18A-47BB-8FCB-E00DA2F2635D" data="ewoJIkRlc2lnbklkIiA6ICJkM2MwYmYyNC0xNDA0LTQ1NzQtODJkNi1lN2M4MmE5YTY2MzQiCn0K"/>
    </extobj>
    <extobj name="F35B0BEE-F18A-47BB-8FCB-E00DA2F2635D-3">
      <extobjdata type="F35B0BEE-F18A-47BB-8FCB-E00DA2F2635D" data="ewoJIkRlc2lnbklkIiA6ICJkM2MwYmYyNC0xNDA0LTQ1NzQtODJkNi1lN2M4MmE5YTY2MzQiCn0K"/>
    </extobj>
    <extobj name="F35B0BEE-F18A-47BB-8FCB-E00DA2F2635D-4">
      <extobjdata type="F35B0BEE-F18A-47BB-8FCB-E00DA2F2635D" data="ewoJIkRlc2lnbklkIiA6ICJkM2MwYmYyNC0xNDA0LTQ1NzQtODJkNi1lN2M4MmE5YTY2MzQiCn0K"/>
    </extobj>
    <extobj name="F35B0BEE-F18A-47BB-8FCB-E00DA2F2635D-5">
      <extobjdata type="F35B0BEE-F18A-47BB-8FCB-E00DA2F2635D" data="ewoJIkRlc2lnbklkIiA6ICJkM2MwYmYyNC0xNDA0LTQ1NzQtODJkNi1lN2M4MmE5YTY2MzQiCn0K"/>
    </extobj>
    <extobj name="F35B0BEE-F18A-47BB-8FCB-E00DA2F2635D-6">
      <extobjdata type="F35B0BEE-F18A-47BB-8FCB-E00DA2F2635D" data="ewoJIkRlc2lnbklkIiA6ICJkM2MwYmYyNC0xNDA0LTQ1NzQtODJkNi1lN2M4MmE5YTY2MzQiCn0K"/>
    </extobj>
    <extobj name="F35B0BEE-F18A-47BB-8FCB-E00DA2F2635D-7">
      <extobjdata type="F35B0BEE-F18A-47BB-8FCB-E00DA2F2635D" data="ewoJIkRlc2lnbklkIiA6ICJkM2MwYmYyNC0xNDA0LTQ1NzQtODJkNi1lN2M4MmE5YTY2MzQiCn0K"/>
    </extobj>
    <extobj name="F35B0BEE-F18A-47BB-8FCB-E00DA2F2635D-8">
      <extobjdata type="F35B0BEE-F18A-47BB-8FCB-E00DA2F2635D" data="ewoJIkRlc2lnbklkIiA6ICJkM2MwYmYyNC0xNDA0LTQ1NzQtODJkNi1lN2M4MmE5YTY2MzQiCn0K"/>
    </extobj>
    <extobj name="F35B0BEE-F18A-47BB-8FCB-E00DA2F2635D-9">
      <extobjdata type="F35B0BEE-F18A-47BB-8FCB-E00DA2F2635D" data="ewoJIkRlc2lnbklkIiA6ICJkM2MwYmYyNC0xNDA0LTQ1NzQtODJkNi1lN2M4MmE5YTY2MzQiCn0K"/>
    </extobj>
    <extobj name="F35B0BEE-F18A-47BB-8FCB-E00DA2F2635D-10">
      <extobjdata type="F35B0BEE-F18A-47BB-8FCB-E00DA2F2635D" data="ewoJIkRlc2lnbklkIiA6ICJkM2MwYmYyNC0xNDA0LTQ1NzQtODJkNi1lN2M4MmE5YTY2MzQiCn0K"/>
    </extobj>
    <extobj name="F35B0BEE-F18A-47BB-8FCB-E00DA2F2635D-11">
      <extobjdata type="F35B0BEE-F18A-47BB-8FCB-E00DA2F2635D" data="ewoJIkRlc2lnbklkIiA6ICJkM2MwYmYyNC0xNDA0LTQ1NzQtODJkNi1lN2M4MmE5YTY2MzQiCn0K"/>
    </extobj>
    <extobj name="F35B0BEE-F18A-47BB-8FCB-E00DA2F2635D-12">
      <extobjdata type="F35B0BEE-F18A-47BB-8FCB-E00DA2F2635D" data="ewoJIkRlc2lnbklkIiA6ICJkM2MwYmYyNC0xNDA0LTQ1NzQtODJkNi1lN2M4MmE5YTY2MzQiCn0K"/>
    </extobj>
    <extobj name="F35B0BEE-F18A-47BB-8FCB-E00DA2F2635D-13">
      <extobjdata type="F35B0BEE-F18A-47BB-8FCB-E00DA2F2635D" data="ewoJIkRlc2lnbklkIiA6ICJkM2MwYmYyNC0xNDA0LTQ1NzQtODJkNi1lN2M4MmE5YTY2MzQiCn0K"/>
    </extobj>
    <extobj name="F35B0BEE-F18A-47BB-8FCB-E00DA2F2635D-14">
      <extobjdata type="F35B0BEE-F18A-47BB-8FCB-E00DA2F2635D" data="ewoJIkRlc2lnbklkIiA6ICJkM2MwYmYyNC0xNDA0LTQ1NzQtODJkNi1lN2M4MmE5YTY2MzQiCn0K"/>
    </extobj>
    <extobj name="F35B0BEE-F18A-47BB-8FCB-E00DA2F2635D-15">
      <extobjdata type="F35B0BEE-F18A-47BB-8FCB-E00DA2F2635D" data="ewoJIkRlc2lnbklkIiA6ICJkM2MwYmYyNC0xNDA0LTQ1NzQtODJkNi1lN2M4MmE5YTY2MzQiCn0K"/>
    </extobj>
    <extobj name="F35B0BEE-F18A-47BB-8FCB-E00DA2F2635D-16">
      <extobjdata type="F35B0BEE-F18A-47BB-8FCB-E00DA2F2635D" data="ewoJIkRlc2lnbklkIiA6ICJkM2MwYmYyNC0xNDA0LTQ1NzQtODJkNi1lN2M4MmE5YTY2MzQiCn0K"/>
    </extobj>
    <extobj name="F35B0BEE-F18A-47BB-8FCB-E00DA2F2635D-17">
      <extobjdata type="F35B0BEE-F18A-47BB-8FCB-E00DA2F2635D" data="ewoJIkRlc2lnbklkIiA6ICJkM2MwYmYyNC0xNDA0LTQ1NzQtODJkNi1lN2M4MmE5YTY2MzQiCn0K"/>
    </extobj>
    <extobj name="F35B0BEE-F18A-47BB-8FCB-E00DA2F2635D-18">
      <extobjdata type="F35B0BEE-F18A-47BB-8FCB-E00DA2F2635D" data="ewoJIkRlc2lnbklkIiA6ICJkM2MwYmYyNC0xNDA0LTQ1NzQtODJkNi1lN2M4MmE5YTY2MzQiCn0K"/>
    </extobj>
  </extobjs>
</s:customData>
</file>

<file path=customXml/itemProps1.xml><?xml version="1.0" encoding="utf-8"?>
<ds:datastoreItem xmlns:ds="http://schemas.openxmlformats.org/officeDocument/2006/customXml" ds:itemID="{A29CE994-883A-9745-8A3F-E7FCE7905EA6}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152</Words>
  <Application>Microsoft Macintosh PowerPoint</Application>
  <PresentationFormat>Widescreen</PresentationFormat>
  <Paragraphs>23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Aharoni</vt:lpstr>
      <vt:lpstr>AngsanaUPC</vt:lpstr>
      <vt:lpstr>BrowalliaUPC</vt:lpstr>
      <vt:lpstr>DFKai-SB</vt:lpstr>
      <vt:lpstr>Dotum</vt:lpstr>
      <vt:lpstr>微软雅黑</vt:lpstr>
      <vt:lpstr>宋体</vt:lpstr>
      <vt:lpstr>华文行楷</vt:lpstr>
      <vt:lpstr>汉真广标</vt:lpstr>
      <vt:lpstr>Arial</vt:lpstr>
      <vt:lpstr>Calibri</vt:lpstr>
      <vt:lpstr>Wingdings</vt:lpstr>
      <vt:lpstr>WPS</vt:lpstr>
      <vt:lpstr>Firmly establish and practice the "two mountain concept" and promote high-quality development with high-quality ecology</vt:lpstr>
      <vt:lpstr>The World's Top Five Longevity Villages - Layisu Village</vt:lpstr>
      <vt:lpstr>PowerPoint Presentation</vt:lpstr>
      <vt:lpstr>Midea vast magnificent natural scenery!</vt:lpstr>
      <vt:lpstr>Midea vast magnificent natural scenery!</vt:lpstr>
      <vt:lpstr>Midea vast magnificent natural scenery!</vt:lpstr>
      <vt:lpstr>PowerPoint Presentation</vt:lpstr>
      <vt:lpstr>PowerPoint Presentation</vt:lpstr>
      <vt:lpstr>Fast Growing Green Industry!</vt:lpstr>
      <vt:lpstr>PowerPoint Presentation</vt:lpstr>
      <vt:lpstr>Fast Growing Green Industry!</vt:lpstr>
      <vt:lpstr>Unity to build a new home</vt:lpstr>
      <vt:lpstr>Magnificent and splendid Silk Road culture!</vt:lpstr>
      <vt:lpstr>Magnificent and splendid Silk Road culture!</vt:lpstr>
      <vt:lpstr>Magnificent and splendid Silk Road culture!</vt:lpstr>
      <vt:lpstr>The World's Top Five Longevity Villages - Layisu Village!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李艳</dc:creator>
  <cp:lastModifiedBy>Christine</cp:lastModifiedBy>
  <cp:revision>166</cp:revision>
  <dcterms:created xsi:type="dcterms:W3CDTF">2019-06-19T02:08:00Z</dcterms:created>
  <dcterms:modified xsi:type="dcterms:W3CDTF">2023-12-02T06:10:53Z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FF2F2FC5660C41C4BD9F9603B3083DBA_13</vt:lpwstr>
  </property>
</Properties>
</file>